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7" autoAdjust="0"/>
    <p:restoredTop sz="94660"/>
  </p:normalViewPr>
  <p:slideViewPr>
    <p:cSldViewPr snapToGrid="0">
      <p:cViewPr varScale="1">
        <p:scale>
          <a:sx n="91" d="100"/>
          <a:sy n="91" d="100"/>
        </p:scale>
        <p:origin x="63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13-Sep-19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13-Sep-19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51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Title Lorem Ipsum</vt:lpstr>
      <vt:lpstr>Title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2019-09-13T13:38:44Z</dcterms:created>
  <dcterms:modified xsi:type="dcterms:W3CDTF">2019-09-13T13:42:43Z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